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9" r:id="rId3"/>
    <p:sldId id="258" r:id="rId4"/>
    <p:sldId id="262" r:id="rId5"/>
    <p:sldId id="263" r:id="rId6"/>
    <p:sldId id="264" r:id="rId7"/>
    <p:sldId id="265" r:id="rId8"/>
    <p:sldId id="266" r:id="rId9"/>
    <p:sldId id="268" r:id="rId10"/>
    <p:sldId id="267" r:id="rId11"/>
    <p:sldId id="25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User Profile Section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Navigation Bar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Get &amp; Send Locations via message on emergency situations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E225CA9C-3625-4E62-A450-621E0366154B}">
      <dgm:prSet phldrT="[Text]"/>
      <dgm:spPr/>
      <dgm:t>
        <a:bodyPr/>
        <a:lstStyle/>
        <a:p>
          <a:r>
            <a:rPr lang="en-US" dirty="0"/>
            <a:t>About Us Page</a:t>
          </a:r>
        </a:p>
      </dgm:t>
    </dgm:pt>
    <dgm:pt modelId="{BDC664D0-B51D-4F56-9238-F9F369EBE28B}" type="parTrans" cxnId="{08B53759-9AC0-419E-A967-837D897B6EEA}">
      <dgm:prSet/>
      <dgm:spPr/>
      <dgm:t>
        <a:bodyPr/>
        <a:lstStyle/>
        <a:p>
          <a:endParaRPr lang="en-US"/>
        </a:p>
      </dgm:t>
    </dgm:pt>
    <dgm:pt modelId="{CEC287B7-6090-4108-9254-31EC8BE1B8A4}" type="sibTrans" cxnId="{08B53759-9AC0-419E-A967-837D897B6EEA}">
      <dgm:prSet/>
      <dgm:spPr/>
      <dgm:t>
        <a:bodyPr/>
        <a:lstStyle/>
        <a:p>
          <a:endParaRPr lang="en-US"/>
        </a:p>
      </dgm:t>
    </dgm:pt>
    <dgm:pt modelId="{DE44B5B4-2A17-4C7B-B8F2-A422EA8C894E}">
      <dgm:prSet phldrT="[Text]"/>
      <dgm:spPr/>
      <dgm:t>
        <a:bodyPr/>
        <a:lstStyle/>
        <a:p>
          <a:r>
            <a:rPr lang="en-US" dirty="0"/>
            <a:t>Password Recovery Option</a:t>
          </a:r>
        </a:p>
      </dgm:t>
    </dgm:pt>
    <dgm:pt modelId="{98285E72-A5BF-455E-B306-400C8642F7DF}" type="parTrans" cxnId="{892D972D-AA7C-43B2-9AFB-F5081A0BC3CD}">
      <dgm:prSet/>
      <dgm:spPr/>
      <dgm:t>
        <a:bodyPr/>
        <a:lstStyle/>
        <a:p>
          <a:endParaRPr lang="en-US"/>
        </a:p>
      </dgm:t>
    </dgm:pt>
    <dgm:pt modelId="{52FDBF6E-C08B-4A46-8EA0-CD3D8341C3D3}" type="sibTrans" cxnId="{892D972D-AA7C-43B2-9AFB-F5081A0BC3CD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5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5"/>
      <dgm:spPr/>
    </dgm:pt>
    <dgm:pt modelId="{429CABD1-4116-474B-81BF-735E2CA9DD00}" type="pres">
      <dgm:prSet presAssocID="{7E5AA53B-3EEE-4DE4-BB81-9044890C2946}" presName="dstNode" presStyleLbl="node1" presStyleIdx="0" presStyleCnt="5"/>
      <dgm:spPr/>
    </dgm:pt>
    <dgm:pt modelId="{58319267-C71E-43C9-94E1-827D0616C7A7}" type="pres">
      <dgm:prSet presAssocID="{6750AC01-D39D-4F3A-9DC8-2A211EE986A2}" presName="text_1" presStyleLbl="node1" presStyleIdx="0" presStyleCnt="5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5"/>
      <dgm:spPr/>
    </dgm:pt>
    <dgm:pt modelId="{95DE6538-27BD-44AF-A1A8-CA8F6B10FDD2}" type="pres">
      <dgm:prSet presAssocID="{0BEF68B8-1228-47BB-83B5-7B9CD1E3F84E}" presName="text_2" presStyleLbl="node1" presStyleIdx="1" presStyleCnt="5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5"/>
      <dgm:spPr/>
    </dgm:pt>
    <dgm:pt modelId="{481F6C79-1901-4BC0-9C43-910911C7A277}" type="pres">
      <dgm:prSet presAssocID="{E225CA9C-3625-4E62-A450-621E0366154B}" presName="text_3" presStyleLbl="node1" presStyleIdx="2" presStyleCnt="5">
        <dgm:presLayoutVars>
          <dgm:bulletEnabled val="1"/>
        </dgm:presLayoutVars>
      </dgm:prSet>
      <dgm:spPr/>
    </dgm:pt>
    <dgm:pt modelId="{7FD2F738-DC7F-4F4B-8644-60FF2073C8D4}" type="pres">
      <dgm:prSet presAssocID="{E225CA9C-3625-4E62-A450-621E0366154B}" presName="accent_3" presStyleCnt="0"/>
      <dgm:spPr/>
    </dgm:pt>
    <dgm:pt modelId="{D5B2EEB7-C2EA-44D3-BE79-5FF1A1DB793E}" type="pres">
      <dgm:prSet presAssocID="{E225CA9C-3625-4E62-A450-621E0366154B}" presName="accentRepeatNode" presStyleLbl="solidFgAcc1" presStyleIdx="2" presStyleCnt="5"/>
      <dgm:spPr/>
    </dgm:pt>
    <dgm:pt modelId="{30584C64-1E8E-4357-8EED-48528F8863D5}" type="pres">
      <dgm:prSet presAssocID="{DE44B5B4-2A17-4C7B-B8F2-A422EA8C894E}" presName="text_4" presStyleLbl="node1" presStyleIdx="3" presStyleCnt="5">
        <dgm:presLayoutVars>
          <dgm:bulletEnabled val="1"/>
        </dgm:presLayoutVars>
      </dgm:prSet>
      <dgm:spPr/>
    </dgm:pt>
    <dgm:pt modelId="{5A91D04B-3D5D-4EFA-8E0D-4EB6C239962D}" type="pres">
      <dgm:prSet presAssocID="{DE44B5B4-2A17-4C7B-B8F2-A422EA8C894E}" presName="accent_4" presStyleCnt="0"/>
      <dgm:spPr/>
    </dgm:pt>
    <dgm:pt modelId="{3B952FE4-6B57-46EE-97A7-1AF0A4B148D8}" type="pres">
      <dgm:prSet presAssocID="{DE44B5B4-2A17-4C7B-B8F2-A422EA8C894E}" presName="accentRepeatNode" presStyleLbl="solidFgAcc1" presStyleIdx="3" presStyleCnt="5"/>
      <dgm:spPr/>
    </dgm:pt>
    <dgm:pt modelId="{84D64341-5905-4EAE-A9A3-79384E7BCCBA}" type="pres">
      <dgm:prSet presAssocID="{5605D28D-2CE6-4513-8566-952984E21E14}" presName="text_5" presStyleLbl="node1" presStyleIdx="4" presStyleCnt="5">
        <dgm:presLayoutVars>
          <dgm:bulletEnabled val="1"/>
        </dgm:presLayoutVars>
      </dgm:prSet>
      <dgm:spPr/>
    </dgm:pt>
    <dgm:pt modelId="{13A5F9FA-79E8-4EA7-94B3-0F808C574009}" type="pres">
      <dgm:prSet presAssocID="{5605D28D-2CE6-4513-8566-952984E21E14}" presName="accent_5" presStyleCnt="0"/>
      <dgm:spPr/>
    </dgm:pt>
    <dgm:pt modelId="{A965097E-32F1-4AB8-8C4E-2814A7596B2F}" type="pres">
      <dgm:prSet presAssocID="{5605D28D-2CE6-4513-8566-952984E21E14}" presName="accentRepeatNode" presStyleLbl="solidFgAcc1" presStyleIdx="4" presStyleCnt="5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892D972D-AA7C-43B2-9AFB-F5081A0BC3CD}" srcId="{7E5AA53B-3EEE-4DE4-BB81-9044890C2946}" destId="{DE44B5B4-2A17-4C7B-B8F2-A422EA8C894E}" srcOrd="3" destOrd="0" parTransId="{98285E72-A5BF-455E-B306-400C8642F7DF}" sibTransId="{52FDBF6E-C08B-4A46-8EA0-CD3D8341C3D3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61A5B570-FFB1-4C18-865D-B5DDC67FF637}" type="presOf" srcId="{DE44B5B4-2A17-4C7B-B8F2-A422EA8C894E}" destId="{30584C64-1E8E-4357-8EED-48528F8863D5}" srcOrd="0" destOrd="0" presId="urn:microsoft.com/office/officeart/2008/layout/VerticalCurvedList"/>
    <dgm:cxn modelId="{08B53759-9AC0-419E-A967-837D897B6EEA}" srcId="{7E5AA53B-3EEE-4DE4-BB81-9044890C2946}" destId="{E225CA9C-3625-4E62-A450-621E0366154B}" srcOrd="2" destOrd="0" parTransId="{BDC664D0-B51D-4F56-9238-F9F369EBE28B}" sibTransId="{CEC287B7-6090-4108-9254-31EC8BE1B8A4}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4" destOrd="0" parTransId="{EB15AB98-362B-4E70-A3DA-995FC3E8BA79}" sibTransId="{823D1971-2C4D-4EC5-A874-2F463DE37109}"/>
    <dgm:cxn modelId="{0F1A058B-90F8-4E3D-BD50-D76CEAF62510}" type="presOf" srcId="{5605D28D-2CE6-4513-8566-952984E21E14}" destId="{84D64341-5905-4EAE-A9A3-79384E7BCCBA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B472BCAC-D514-4894-9CC5-16AFE42B12D8}" type="presOf" srcId="{E225CA9C-3625-4E62-A450-621E0366154B}" destId="{481F6C79-1901-4BC0-9C43-910911C7A277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B2879D47-B69D-481E-AE86-89D555050AA3}" type="presParOf" srcId="{90561C55-3C6E-4D53-85E1-2C50BCDDA392}" destId="{481F6C79-1901-4BC0-9C43-910911C7A277}" srcOrd="5" destOrd="0" presId="urn:microsoft.com/office/officeart/2008/layout/VerticalCurvedList"/>
    <dgm:cxn modelId="{DE81A662-8DE1-4849-9834-973D2E3261DD}" type="presParOf" srcId="{90561C55-3C6E-4D53-85E1-2C50BCDDA392}" destId="{7FD2F738-DC7F-4F4B-8644-60FF2073C8D4}" srcOrd="6" destOrd="0" presId="urn:microsoft.com/office/officeart/2008/layout/VerticalCurvedList"/>
    <dgm:cxn modelId="{4C7F8A9F-1F31-44DF-8256-84DE50E038E0}" type="presParOf" srcId="{7FD2F738-DC7F-4F4B-8644-60FF2073C8D4}" destId="{D5B2EEB7-C2EA-44D3-BE79-5FF1A1DB793E}" srcOrd="0" destOrd="0" presId="urn:microsoft.com/office/officeart/2008/layout/VerticalCurvedList"/>
    <dgm:cxn modelId="{AF9317E2-668D-4CFA-AFDC-E1B5D24E88D7}" type="presParOf" srcId="{90561C55-3C6E-4D53-85E1-2C50BCDDA392}" destId="{30584C64-1E8E-4357-8EED-48528F8863D5}" srcOrd="7" destOrd="0" presId="urn:microsoft.com/office/officeart/2008/layout/VerticalCurvedList"/>
    <dgm:cxn modelId="{CAEEB955-80AB-4202-8ED5-A138A78AFBDE}" type="presParOf" srcId="{90561C55-3C6E-4D53-85E1-2C50BCDDA392}" destId="{5A91D04B-3D5D-4EFA-8E0D-4EB6C239962D}" srcOrd="8" destOrd="0" presId="urn:microsoft.com/office/officeart/2008/layout/VerticalCurvedList"/>
    <dgm:cxn modelId="{9BDF25E7-E7A5-4860-8BD5-6B2776EB944E}" type="presParOf" srcId="{5A91D04B-3D5D-4EFA-8E0D-4EB6C239962D}" destId="{3B952FE4-6B57-46EE-97A7-1AF0A4B148D8}" srcOrd="0" destOrd="0" presId="urn:microsoft.com/office/officeart/2008/layout/VerticalCurvedList"/>
    <dgm:cxn modelId="{23655F67-7EC6-4EB8-B44C-2BC8E200426C}" type="presParOf" srcId="{90561C55-3C6E-4D53-85E1-2C50BCDDA392}" destId="{84D64341-5905-4EAE-A9A3-79384E7BCCBA}" srcOrd="9" destOrd="0" presId="urn:microsoft.com/office/officeart/2008/layout/VerticalCurvedList"/>
    <dgm:cxn modelId="{D675FCC0-248D-4B27-9BDF-923EBD0F1FC6}" type="presParOf" srcId="{90561C55-3C6E-4D53-85E1-2C50BCDDA392}" destId="{13A5F9FA-79E8-4EA7-94B3-0F808C574009}" srcOrd="10" destOrd="0" presId="urn:microsoft.com/office/officeart/2008/layout/VerticalCurvedList"/>
    <dgm:cxn modelId="{ECB34F11-72EF-408C-84C9-71203F4B4E3A}" type="presParOf" srcId="{13A5F9FA-79E8-4EA7-94B3-0F808C574009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38329" y="222674"/>
          <a:ext cx="6468629" cy="4456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72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User Profile Section	</a:t>
          </a:r>
        </a:p>
      </dsp:txBody>
      <dsp:txXfrm>
        <a:off x="338329" y="222674"/>
        <a:ext cx="6468629" cy="445634"/>
      </dsp:txXfrm>
    </dsp:sp>
    <dsp:sp modelId="{07CB3071-D555-47DA-A36A-69EB91531FD8}">
      <dsp:nvSpPr>
        <dsp:cNvPr id="0" name=""/>
        <dsp:cNvSpPr/>
      </dsp:nvSpPr>
      <dsp:spPr>
        <a:xfrm>
          <a:off x="59807" y="166970"/>
          <a:ext cx="557043" cy="557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657658" y="890913"/>
          <a:ext cx="6149301" cy="4456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72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Navigation Bar</a:t>
          </a:r>
        </a:p>
      </dsp:txBody>
      <dsp:txXfrm>
        <a:off x="657658" y="890913"/>
        <a:ext cx="6149301" cy="445634"/>
      </dsp:txXfrm>
    </dsp:sp>
    <dsp:sp modelId="{3F8116AC-FAC3-4E95-9865-93CCFEB191B9}">
      <dsp:nvSpPr>
        <dsp:cNvPr id="0" name=""/>
        <dsp:cNvSpPr/>
      </dsp:nvSpPr>
      <dsp:spPr>
        <a:xfrm>
          <a:off x="379136" y="835208"/>
          <a:ext cx="557043" cy="557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1F6C79-1901-4BC0-9C43-910911C7A277}">
      <dsp:nvSpPr>
        <dsp:cNvPr id="0" name=""/>
        <dsp:cNvSpPr/>
      </dsp:nvSpPr>
      <dsp:spPr>
        <a:xfrm>
          <a:off x="755666" y="1559151"/>
          <a:ext cx="6051292" cy="4456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72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About Us Page</a:t>
          </a:r>
        </a:p>
      </dsp:txBody>
      <dsp:txXfrm>
        <a:off x="755666" y="1559151"/>
        <a:ext cx="6051292" cy="445634"/>
      </dsp:txXfrm>
    </dsp:sp>
    <dsp:sp modelId="{D5B2EEB7-C2EA-44D3-BE79-5FF1A1DB793E}">
      <dsp:nvSpPr>
        <dsp:cNvPr id="0" name=""/>
        <dsp:cNvSpPr/>
      </dsp:nvSpPr>
      <dsp:spPr>
        <a:xfrm>
          <a:off x="477144" y="1503447"/>
          <a:ext cx="557043" cy="557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584C64-1E8E-4357-8EED-48528F8863D5}">
      <dsp:nvSpPr>
        <dsp:cNvPr id="0" name=""/>
        <dsp:cNvSpPr/>
      </dsp:nvSpPr>
      <dsp:spPr>
        <a:xfrm>
          <a:off x="657658" y="2227389"/>
          <a:ext cx="6149301" cy="44563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5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72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Password Recovery Option</a:t>
          </a:r>
        </a:p>
      </dsp:txBody>
      <dsp:txXfrm>
        <a:off x="657658" y="2227389"/>
        <a:ext cx="6149301" cy="445634"/>
      </dsp:txXfrm>
    </dsp:sp>
    <dsp:sp modelId="{3B952FE4-6B57-46EE-97A7-1AF0A4B148D8}">
      <dsp:nvSpPr>
        <dsp:cNvPr id="0" name=""/>
        <dsp:cNvSpPr/>
      </dsp:nvSpPr>
      <dsp:spPr>
        <a:xfrm>
          <a:off x="379136" y="2171685"/>
          <a:ext cx="557043" cy="557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D64341-5905-4EAE-A9A3-79384E7BCCBA}">
      <dsp:nvSpPr>
        <dsp:cNvPr id="0" name=""/>
        <dsp:cNvSpPr/>
      </dsp:nvSpPr>
      <dsp:spPr>
        <a:xfrm>
          <a:off x="338329" y="2895628"/>
          <a:ext cx="6468629" cy="44563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6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72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Get &amp; Send Locations via message on emergency situations</a:t>
          </a:r>
        </a:p>
      </dsp:txBody>
      <dsp:txXfrm>
        <a:off x="338329" y="2895628"/>
        <a:ext cx="6468629" cy="445634"/>
      </dsp:txXfrm>
    </dsp:sp>
    <dsp:sp modelId="{A965097E-32F1-4AB8-8C4E-2814A7596B2F}">
      <dsp:nvSpPr>
        <dsp:cNvPr id="0" name=""/>
        <dsp:cNvSpPr/>
      </dsp:nvSpPr>
      <dsp:spPr>
        <a:xfrm>
          <a:off x="59807" y="2839923"/>
          <a:ext cx="557043" cy="557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9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Friend in need</a:t>
            </a:r>
          </a:p>
          <a:p>
            <a:endParaRPr lang="en-US" dirty="0">
              <a:solidFill>
                <a:srgbClr val="7CEBFF"/>
              </a:solidFill>
            </a:endParaRPr>
          </a:p>
          <a:p>
            <a:endParaRPr lang="en-U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49F8B-71F7-4CEF-8D0C-3EEB5172D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675C5A-542C-4835-AB9D-9FC4EE782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3200" y="2127434"/>
            <a:ext cx="2528047" cy="44418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F14F1-5788-4D7D-9A15-52A847B8E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761" y="2037788"/>
            <a:ext cx="2528047" cy="4531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96EB6-18CF-4D6F-990D-9F48A56C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84" y="2037787"/>
            <a:ext cx="2528047" cy="453151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601E870-6B3C-4A46-88AB-7DF211D2D733}"/>
              </a:ext>
            </a:extLst>
          </p:cNvPr>
          <p:cNvSpPr/>
          <p:nvPr/>
        </p:nvSpPr>
        <p:spPr>
          <a:xfrm>
            <a:off x="4249072" y="4048050"/>
            <a:ext cx="1156447" cy="510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13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Future developments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5145042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4" y="1419226"/>
            <a:ext cx="3259232" cy="9474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560854" cy="49316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F2156-CA6C-499B-9D31-BA58FFF3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147" y="2538384"/>
            <a:ext cx="3484545" cy="348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DD4CD8-E214-4053-9720-17AE6CC2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CF2593-AE6E-445B-B83F-3201491AB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741" y="2180496"/>
            <a:ext cx="10275066" cy="367830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M.  Tasnimul  Hasan (180204142)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  Zahidul  Haque(180204136)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Sanjida  Aziz  Tonny (180204122)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Fazlay  Elahi  Safin (180204119)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KH.  Rifat  amin (180204116)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51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 (Friend in need)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C5C2B7-96E4-45F9-9EEE-04DCD6E368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1047" y="2420470"/>
            <a:ext cx="3357188" cy="33825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D4C401-B5B2-4C6C-8E2E-B8A110ED8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1272" y="2420471"/>
            <a:ext cx="6599538" cy="3440579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an Android Application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contain emergency services (such as Medical Service, Ambulance Service, Fire Service, Blood bank etc.)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 will fetch Our current location and redirect us to the nearest emergency service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services will be available to work without internet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create a Blood group database for AUST students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636E6-F42A-4706-8EE4-C7D106FD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FCD3-3AF3-4E9F-872E-167DB528E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4313536" cy="363304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Database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team of five people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426AC9-792D-44BB-9CC8-4692B6192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30041"/>
            <a:ext cx="1416424" cy="2524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978B4E-529E-4373-993C-5AF9F11BD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083" y="2209800"/>
            <a:ext cx="38481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12ED0D-915A-4793-8B31-5C956CDC0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41" y="4776476"/>
            <a:ext cx="3425159" cy="1854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006F2C-60DE-4F3D-ADA2-E664F7E92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594" y="4187320"/>
            <a:ext cx="2518441" cy="251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02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656F25-89B3-4B86-80B1-8FAF8734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050DE7A-EC0B-4A66-82A0-F28F2D61F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928" y="2045867"/>
            <a:ext cx="2512125" cy="419356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ABCBB-716D-4430-A87D-ABC48637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349" y="2045867"/>
            <a:ext cx="2739063" cy="43289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2DC1875-B000-4A81-ACE4-4311E7A860B5}"/>
              </a:ext>
            </a:extLst>
          </p:cNvPr>
          <p:cNvSpPr/>
          <p:nvPr/>
        </p:nvSpPr>
        <p:spPr>
          <a:xfrm>
            <a:off x="5056095" y="3865573"/>
            <a:ext cx="1470212" cy="689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89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F6AB0-F9AD-49D0-9134-20BC6763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Only section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AC4904-CB7F-49EA-9DCC-4452B4CED0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75010" y="2228003"/>
            <a:ext cx="2420471" cy="397557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6BC46C-1EC1-4C49-801A-9414E828E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6659" y="2228003"/>
            <a:ext cx="5174150" cy="363304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Police Station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Pharmacy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 Booth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Fuel Station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 999</a:t>
            </a:r>
          </a:p>
        </p:txBody>
      </p:sp>
    </p:spTree>
    <p:extLst>
      <p:ext uri="{BB962C8B-B14F-4D97-AF65-F5344CB8AC3E}">
        <p14:creationId xmlns:p14="http://schemas.microsoft.com/office/powerpoint/2010/main" val="607369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0B39-A468-494C-B943-14F80AB5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Only section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C72C51-BDB1-40F7-B057-95DDB26CA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631" y="2061882"/>
            <a:ext cx="2416334" cy="402224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D8D349-6B87-445C-A3A3-58D40BF15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72" y="2061882"/>
            <a:ext cx="2416334" cy="4022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3851A5-916D-410C-A723-72536055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445" y="2061882"/>
            <a:ext cx="2416334" cy="393259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1207D55-5984-40DB-916A-7CCEE98C29CF}"/>
              </a:ext>
            </a:extLst>
          </p:cNvPr>
          <p:cNvSpPr/>
          <p:nvPr/>
        </p:nvSpPr>
        <p:spPr>
          <a:xfrm>
            <a:off x="3430363" y="3996803"/>
            <a:ext cx="1030940" cy="358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BF2E585-81A6-4AB6-BB0A-A7BCFB709CCE}"/>
              </a:ext>
            </a:extLst>
          </p:cNvPr>
          <p:cNvSpPr/>
          <p:nvPr/>
        </p:nvSpPr>
        <p:spPr>
          <a:xfrm>
            <a:off x="7454105" y="3996803"/>
            <a:ext cx="1035472" cy="358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1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0E07-826A-4EFF-BD6E-0585339C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&amp; Register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E8FF04-275A-4D99-9FCD-75F7E68ED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235" y="2124634"/>
            <a:ext cx="2148706" cy="424927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D3E26-440E-46E7-90C7-80627E449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992" y="2124634"/>
            <a:ext cx="2411505" cy="4249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4724E-4AC0-464B-BD50-4A31AB039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548" y="2124634"/>
            <a:ext cx="2516260" cy="424927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831C614-F4A1-4C60-A816-3B1959AEFEEF}"/>
              </a:ext>
            </a:extLst>
          </p:cNvPr>
          <p:cNvSpPr/>
          <p:nvPr/>
        </p:nvSpPr>
        <p:spPr>
          <a:xfrm>
            <a:off x="3741607" y="4096870"/>
            <a:ext cx="83371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D1AF1F-4105-4DB8-B45D-A48E130F6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5005" y="4035878"/>
            <a:ext cx="865707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95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DC18-4A6F-47B8-8F7A-55820B97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Login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17E14C-D2C8-4AAB-9521-9580558CE0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12259" y="2228003"/>
            <a:ext cx="2438400" cy="403060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D160C4-0739-4631-9102-A41D4A9A7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53953" y="2228003"/>
            <a:ext cx="5756856" cy="3633047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login users can access Blood Bank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also can see nearby all the hospitals,  police stations, pharmacies etc.</a:t>
            </a:r>
          </a:p>
        </p:txBody>
      </p:sp>
    </p:spTree>
    <p:extLst>
      <p:ext uri="{BB962C8B-B14F-4D97-AF65-F5344CB8AC3E}">
        <p14:creationId xmlns:p14="http://schemas.microsoft.com/office/powerpoint/2010/main" val="1328473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95</TotalTime>
  <Words>191</Words>
  <Application>Microsoft Office PowerPoint</Application>
  <PresentationFormat>Widescreen</PresentationFormat>
  <Paragraphs>43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Gill Sans MT</vt:lpstr>
      <vt:lpstr>Times New Roman</vt:lpstr>
      <vt:lpstr>Wingdings</vt:lpstr>
      <vt:lpstr>Wingdings 2</vt:lpstr>
      <vt:lpstr>Dividend</vt:lpstr>
      <vt:lpstr>FIN</vt:lpstr>
      <vt:lpstr>Group Members</vt:lpstr>
      <vt:lpstr>FIN (Friend in need)</vt:lpstr>
      <vt:lpstr>Development  tools</vt:lpstr>
      <vt:lpstr>Pages</vt:lpstr>
      <vt:lpstr>Emergency Only section</vt:lpstr>
      <vt:lpstr>Emergency Only section</vt:lpstr>
      <vt:lpstr>Login &amp; Register</vt:lpstr>
      <vt:lpstr>After Login</vt:lpstr>
      <vt:lpstr>After Login</vt:lpstr>
      <vt:lpstr>Future developments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</dc:title>
  <dc:creator>Tasnimul Hasan Samit</dc:creator>
  <cp:lastModifiedBy>Tasnimul Hasan Samit</cp:lastModifiedBy>
  <cp:revision>14</cp:revision>
  <dcterms:created xsi:type="dcterms:W3CDTF">2022-02-14T18:25:14Z</dcterms:created>
  <dcterms:modified xsi:type="dcterms:W3CDTF">2022-02-14T20:07:24Z</dcterms:modified>
</cp:coreProperties>
</file>